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31" d="100"/>
          <a:sy n="31" d="100"/>
        </p:scale>
        <p:origin x="-15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B488C-5679-4B6B-8A6A-E546CE9524DA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897343-3009-468F-A238-9FFC7EA687A6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2019F49B-D997-48E5-B53B-CF576E056F11}" type="parTrans" cxnId="{4148F306-915A-4958-ACFC-73B2D218D677}">
      <dgm:prSet/>
      <dgm:spPr/>
      <dgm:t>
        <a:bodyPr/>
        <a:lstStyle/>
        <a:p>
          <a:endParaRPr lang="en-US"/>
        </a:p>
      </dgm:t>
    </dgm:pt>
    <dgm:pt modelId="{E8B71360-F885-4EF6-ABDA-20794DA72D00}" type="sibTrans" cxnId="{4148F306-915A-4958-ACFC-73B2D218D677}">
      <dgm:prSet/>
      <dgm:spPr/>
      <dgm:t>
        <a:bodyPr/>
        <a:lstStyle/>
        <a:p>
          <a:endParaRPr lang="en-US"/>
        </a:p>
      </dgm:t>
    </dgm:pt>
    <dgm:pt modelId="{BBEB122D-58EC-4D59-9073-CB65C934580F}">
      <dgm:prSet phldrT="[Text]"/>
      <dgm:spPr/>
      <dgm:t>
        <a:bodyPr/>
        <a:lstStyle/>
        <a:p>
          <a:r>
            <a:rPr lang="en-US" dirty="0" smtClean="0"/>
            <a:t>Birthdays/Holidays</a:t>
          </a:r>
          <a:endParaRPr lang="en-US" dirty="0"/>
        </a:p>
      </dgm:t>
    </dgm:pt>
    <dgm:pt modelId="{1736FEA2-7304-40A7-A7B9-419D7E3C53DF}" type="parTrans" cxnId="{B27FC55C-7219-410D-B2D9-652928539617}">
      <dgm:prSet/>
      <dgm:spPr/>
      <dgm:t>
        <a:bodyPr/>
        <a:lstStyle/>
        <a:p>
          <a:endParaRPr lang="en-US"/>
        </a:p>
      </dgm:t>
    </dgm:pt>
    <dgm:pt modelId="{2CDC5073-8E7F-47A6-88C9-BDA01B4D0AAF}" type="sibTrans" cxnId="{B27FC55C-7219-410D-B2D9-652928539617}">
      <dgm:prSet/>
      <dgm:spPr/>
      <dgm:t>
        <a:bodyPr/>
        <a:lstStyle/>
        <a:p>
          <a:endParaRPr lang="en-US"/>
        </a:p>
      </dgm:t>
    </dgm:pt>
    <dgm:pt modelId="{1EF38856-0958-4CF1-AB18-62C1AFACE232}">
      <dgm:prSet phldrT="[Text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88C69FF2-40EC-436D-9EF1-E3F60E1AC628}" type="parTrans" cxnId="{25B692FA-2DE8-4CB8-8D74-FDB4BCD11152}">
      <dgm:prSet/>
      <dgm:spPr/>
      <dgm:t>
        <a:bodyPr/>
        <a:lstStyle/>
        <a:p>
          <a:endParaRPr lang="en-US"/>
        </a:p>
      </dgm:t>
    </dgm:pt>
    <dgm:pt modelId="{5424F494-B4E3-42A2-875A-8822D8BA1FA1}" type="sibTrans" cxnId="{25B692FA-2DE8-4CB8-8D74-FDB4BCD11152}">
      <dgm:prSet/>
      <dgm:spPr/>
      <dgm:t>
        <a:bodyPr/>
        <a:lstStyle/>
        <a:p>
          <a:endParaRPr lang="en-US"/>
        </a:p>
      </dgm:t>
    </dgm:pt>
    <dgm:pt modelId="{8578DB19-EFE8-45E2-9D87-FC131EABA692}">
      <dgm:prSet phldrT="[Text]"/>
      <dgm:spPr/>
      <dgm:t>
        <a:bodyPr/>
        <a:lstStyle/>
        <a:p>
          <a:r>
            <a:rPr lang="en-US" dirty="0" smtClean="0"/>
            <a:t>To give to friends and neighbors</a:t>
          </a:r>
          <a:endParaRPr lang="en-US" dirty="0"/>
        </a:p>
      </dgm:t>
    </dgm:pt>
    <dgm:pt modelId="{7A940760-30D5-4F7F-8780-7D8FA301E87A}" type="parTrans" cxnId="{C13F714C-595D-4488-AF33-672C14F136AB}">
      <dgm:prSet/>
      <dgm:spPr/>
      <dgm:t>
        <a:bodyPr/>
        <a:lstStyle/>
        <a:p>
          <a:endParaRPr lang="en-US"/>
        </a:p>
      </dgm:t>
    </dgm:pt>
    <dgm:pt modelId="{83A21B30-8C1D-4E32-8B2E-D3AE90AF2616}" type="sibTrans" cxnId="{C13F714C-595D-4488-AF33-672C14F136AB}">
      <dgm:prSet/>
      <dgm:spPr/>
      <dgm:t>
        <a:bodyPr/>
        <a:lstStyle/>
        <a:p>
          <a:endParaRPr lang="en-US"/>
        </a:p>
      </dgm:t>
    </dgm:pt>
    <dgm:pt modelId="{BE9FF7EF-0A92-422E-AB6C-E2471DE5F58F}">
      <dgm:prSet phldrT="[Text]"/>
      <dgm:spPr/>
      <dgm:t>
        <a:bodyPr/>
        <a:lstStyle/>
        <a:p>
          <a:r>
            <a:rPr lang="en-US" dirty="0" smtClean="0"/>
            <a:t>3.</a:t>
          </a:r>
          <a:endParaRPr lang="en-US" dirty="0"/>
        </a:p>
      </dgm:t>
    </dgm:pt>
    <dgm:pt modelId="{FC73A428-3531-4719-9B38-B6155810C4FF}" type="parTrans" cxnId="{2DCBBEAE-DAFA-499A-934A-9CEC8070F9A1}">
      <dgm:prSet/>
      <dgm:spPr/>
      <dgm:t>
        <a:bodyPr/>
        <a:lstStyle/>
        <a:p>
          <a:endParaRPr lang="en-US"/>
        </a:p>
      </dgm:t>
    </dgm:pt>
    <dgm:pt modelId="{C2E1E2FC-9AF0-49B6-B959-88BB45935218}" type="sibTrans" cxnId="{2DCBBEAE-DAFA-499A-934A-9CEC8070F9A1}">
      <dgm:prSet/>
      <dgm:spPr/>
      <dgm:t>
        <a:bodyPr/>
        <a:lstStyle/>
        <a:p>
          <a:endParaRPr lang="en-US"/>
        </a:p>
      </dgm:t>
    </dgm:pt>
    <dgm:pt modelId="{260967D5-EB38-4FD7-8802-DE357B429183}">
      <dgm:prSet phldrT="[Text]"/>
      <dgm:spPr/>
      <dgm:t>
        <a:bodyPr/>
        <a:lstStyle/>
        <a:p>
          <a:r>
            <a:rPr lang="en-US" dirty="0" smtClean="0"/>
            <a:t>Just for Fun</a:t>
          </a:r>
          <a:endParaRPr lang="en-US" dirty="0"/>
        </a:p>
      </dgm:t>
    </dgm:pt>
    <dgm:pt modelId="{47125721-5A99-41DD-8FC5-6C07C2A26187}" type="parTrans" cxnId="{3B620F01-1A16-4820-8B69-346F584EF253}">
      <dgm:prSet/>
      <dgm:spPr/>
      <dgm:t>
        <a:bodyPr/>
        <a:lstStyle/>
        <a:p>
          <a:endParaRPr lang="en-US"/>
        </a:p>
      </dgm:t>
    </dgm:pt>
    <dgm:pt modelId="{5772761E-CAE2-4C15-B848-E3D27D4F0B67}" type="sibTrans" cxnId="{3B620F01-1A16-4820-8B69-346F584EF253}">
      <dgm:prSet/>
      <dgm:spPr/>
      <dgm:t>
        <a:bodyPr/>
        <a:lstStyle/>
        <a:p>
          <a:endParaRPr lang="en-US"/>
        </a:p>
      </dgm:t>
    </dgm:pt>
    <dgm:pt modelId="{49C018D0-D952-4F72-BEFF-CCEFD63BB3A0}" type="pres">
      <dgm:prSet presAssocID="{906B488C-5679-4B6B-8A6A-E546CE9524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6F31BC-7BC3-4291-A031-00EE12820264}" type="pres">
      <dgm:prSet presAssocID="{22897343-3009-468F-A238-9FFC7EA687A6}" presName="comp" presStyleCnt="0"/>
      <dgm:spPr/>
    </dgm:pt>
    <dgm:pt modelId="{AB7F8EDE-C978-4109-950F-C4EB962DD892}" type="pres">
      <dgm:prSet presAssocID="{22897343-3009-468F-A238-9FFC7EA687A6}" presName="box" presStyleLbl="node1" presStyleIdx="0" presStyleCnt="3"/>
      <dgm:spPr/>
      <dgm:t>
        <a:bodyPr/>
        <a:lstStyle/>
        <a:p>
          <a:endParaRPr lang="en-US"/>
        </a:p>
      </dgm:t>
    </dgm:pt>
    <dgm:pt modelId="{440A12A1-3F1C-401D-B219-2298D4FC9904}" type="pres">
      <dgm:prSet presAssocID="{22897343-3009-468F-A238-9FFC7EA687A6}" presName="img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B2B5EB2-C7C6-45A6-BB28-A018299D8A52}" type="pres">
      <dgm:prSet presAssocID="{22897343-3009-468F-A238-9FFC7EA687A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F6450-6F73-4F6F-9B86-721E8C8D63BD}" type="pres">
      <dgm:prSet presAssocID="{E8B71360-F885-4EF6-ABDA-20794DA72D00}" presName="spacer" presStyleCnt="0"/>
      <dgm:spPr/>
    </dgm:pt>
    <dgm:pt modelId="{00C52D00-8A2A-43E1-9B89-EAA8DDB78964}" type="pres">
      <dgm:prSet presAssocID="{1EF38856-0958-4CF1-AB18-62C1AFACE232}" presName="comp" presStyleCnt="0"/>
      <dgm:spPr/>
    </dgm:pt>
    <dgm:pt modelId="{F40C47E8-06D8-4A1F-B980-487BA75E7FCB}" type="pres">
      <dgm:prSet presAssocID="{1EF38856-0958-4CF1-AB18-62C1AFACE232}" presName="box" presStyleLbl="node1" presStyleIdx="1" presStyleCnt="3"/>
      <dgm:spPr/>
      <dgm:t>
        <a:bodyPr/>
        <a:lstStyle/>
        <a:p>
          <a:endParaRPr lang="en-US"/>
        </a:p>
      </dgm:t>
    </dgm:pt>
    <dgm:pt modelId="{7BD6514B-CE9A-4BF2-BD29-BB0461EF5EBD}" type="pres">
      <dgm:prSet presAssocID="{1EF38856-0958-4CF1-AB18-62C1AFACE232}" presName="img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E8EE661-9E27-4E6E-98DA-BE8905B58C77}" type="pres">
      <dgm:prSet presAssocID="{1EF38856-0958-4CF1-AB18-62C1AFACE23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58781-253A-48AF-A251-55B31C4C5C74}" type="pres">
      <dgm:prSet presAssocID="{5424F494-B4E3-42A2-875A-8822D8BA1FA1}" presName="spacer" presStyleCnt="0"/>
      <dgm:spPr/>
    </dgm:pt>
    <dgm:pt modelId="{5711A5D8-3883-41D5-BDD4-F25161F76A37}" type="pres">
      <dgm:prSet presAssocID="{BE9FF7EF-0A92-422E-AB6C-E2471DE5F58F}" presName="comp" presStyleCnt="0"/>
      <dgm:spPr/>
    </dgm:pt>
    <dgm:pt modelId="{61624F29-271E-4567-84E9-C058B9E2B7AB}" type="pres">
      <dgm:prSet presAssocID="{BE9FF7EF-0A92-422E-AB6C-E2471DE5F58F}" presName="box" presStyleLbl="node1" presStyleIdx="2" presStyleCnt="3"/>
      <dgm:spPr/>
      <dgm:t>
        <a:bodyPr/>
        <a:lstStyle/>
        <a:p>
          <a:endParaRPr lang="en-US"/>
        </a:p>
      </dgm:t>
    </dgm:pt>
    <dgm:pt modelId="{513C1701-69BE-48BB-A4E7-33ADED95C346}" type="pres">
      <dgm:prSet presAssocID="{BE9FF7EF-0A92-422E-AB6C-E2471DE5F58F}" presName="img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B8621E-1A54-4508-A9A9-F5A352291245}" type="pres">
      <dgm:prSet presAssocID="{BE9FF7EF-0A92-422E-AB6C-E2471DE5F58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FA887-F884-41C9-8C7F-A923F453050F}" type="presOf" srcId="{260967D5-EB38-4FD7-8802-DE357B429183}" destId="{C0B8621E-1A54-4508-A9A9-F5A352291245}" srcOrd="1" destOrd="1" presId="urn:microsoft.com/office/officeart/2005/8/layout/vList4"/>
    <dgm:cxn modelId="{641E3B1B-B24C-4A18-81DB-D7C2ACF4B5EA}" type="presOf" srcId="{BE9FF7EF-0A92-422E-AB6C-E2471DE5F58F}" destId="{C0B8621E-1A54-4508-A9A9-F5A352291245}" srcOrd="1" destOrd="0" presId="urn:microsoft.com/office/officeart/2005/8/layout/vList4"/>
    <dgm:cxn modelId="{25B692FA-2DE8-4CB8-8D74-FDB4BCD11152}" srcId="{906B488C-5679-4B6B-8A6A-E546CE9524DA}" destId="{1EF38856-0958-4CF1-AB18-62C1AFACE232}" srcOrd="1" destOrd="0" parTransId="{88C69FF2-40EC-436D-9EF1-E3F60E1AC628}" sibTransId="{5424F494-B4E3-42A2-875A-8822D8BA1FA1}"/>
    <dgm:cxn modelId="{0304CFA9-F935-4CFF-AA5C-A9049D6E0B7F}" type="presOf" srcId="{22897343-3009-468F-A238-9FFC7EA687A6}" destId="{0B2B5EB2-C7C6-45A6-BB28-A018299D8A52}" srcOrd="1" destOrd="0" presId="urn:microsoft.com/office/officeart/2005/8/layout/vList4"/>
    <dgm:cxn modelId="{A5E5782F-37C8-41EC-80D6-7978C1D86D31}" type="presOf" srcId="{8578DB19-EFE8-45E2-9D87-FC131EABA692}" destId="{AE8EE661-9E27-4E6E-98DA-BE8905B58C77}" srcOrd="1" destOrd="1" presId="urn:microsoft.com/office/officeart/2005/8/layout/vList4"/>
    <dgm:cxn modelId="{5DBBE3C9-BDF8-40DE-8408-CF99831B1EFB}" type="presOf" srcId="{BE9FF7EF-0A92-422E-AB6C-E2471DE5F58F}" destId="{61624F29-271E-4567-84E9-C058B9E2B7AB}" srcOrd="0" destOrd="0" presId="urn:microsoft.com/office/officeart/2005/8/layout/vList4"/>
    <dgm:cxn modelId="{31C1612E-36A2-4425-8403-796415D98959}" type="presOf" srcId="{906B488C-5679-4B6B-8A6A-E546CE9524DA}" destId="{49C018D0-D952-4F72-BEFF-CCEFD63BB3A0}" srcOrd="0" destOrd="0" presId="urn:microsoft.com/office/officeart/2005/8/layout/vList4"/>
    <dgm:cxn modelId="{62407B93-24E4-49D4-8A85-CE98015609F2}" type="presOf" srcId="{1EF38856-0958-4CF1-AB18-62C1AFACE232}" destId="{AE8EE661-9E27-4E6E-98DA-BE8905B58C77}" srcOrd="1" destOrd="0" presId="urn:microsoft.com/office/officeart/2005/8/layout/vList4"/>
    <dgm:cxn modelId="{4148F306-915A-4958-ACFC-73B2D218D677}" srcId="{906B488C-5679-4B6B-8A6A-E546CE9524DA}" destId="{22897343-3009-468F-A238-9FFC7EA687A6}" srcOrd="0" destOrd="0" parTransId="{2019F49B-D997-48E5-B53B-CF576E056F11}" sibTransId="{E8B71360-F885-4EF6-ABDA-20794DA72D00}"/>
    <dgm:cxn modelId="{C13F714C-595D-4488-AF33-672C14F136AB}" srcId="{1EF38856-0958-4CF1-AB18-62C1AFACE232}" destId="{8578DB19-EFE8-45E2-9D87-FC131EABA692}" srcOrd="0" destOrd="0" parTransId="{7A940760-30D5-4F7F-8780-7D8FA301E87A}" sibTransId="{83A21B30-8C1D-4E32-8B2E-D3AE90AF2616}"/>
    <dgm:cxn modelId="{D2120687-1DCA-42FF-AA07-C0FE559DE019}" type="presOf" srcId="{BBEB122D-58EC-4D59-9073-CB65C934580F}" destId="{0B2B5EB2-C7C6-45A6-BB28-A018299D8A52}" srcOrd="1" destOrd="1" presId="urn:microsoft.com/office/officeart/2005/8/layout/vList4"/>
    <dgm:cxn modelId="{3B620F01-1A16-4820-8B69-346F584EF253}" srcId="{BE9FF7EF-0A92-422E-AB6C-E2471DE5F58F}" destId="{260967D5-EB38-4FD7-8802-DE357B429183}" srcOrd="0" destOrd="0" parTransId="{47125721-5A99-41DD-8FC5-6C07C2A26187}" sibTransId="{5772761E-CAE2-4C15-B848-E3D27D4F0B67}"/>
    <dgm:cxn modelId="{2FE5D2A1-1357-4AE2-A1D9-E47DE408A270}" type="presOf" srcId="{260967D5-EB38-4FD7-8802-DE357B429183}" destId="{61624F29-271E-4567-84E9-C058B9E2B7AB}" srcOrd="0" destOrd="1" presId="urn:microsoft.com/office/officeart/2005/8/layout/vList4"/>
    <dgm:cxn modelId="{87CB2BCF-FFAA-4CDB-8C37-59A6DFA025DA}" type="presOf" srcId="{BBEB122D-58EC-4D59-9073-CB65C934580F}" destId="{AB7F8EDE-C978-4109-950F-C4EB962DD892}" srcOrd="0" destOrd="1" presId="urn:microsoft.com/office/officeart/2005/8/layout/vList4"/>
    <dgm:cxn modelId="{B27FC55C-7219-410D-B2D9-652928539617}" srcId="{22897343-3009-468F-A238-9FFC7EA687A6}" destId="{BBEB122D-58EC-4D59-9073-CB65C934580F}" srcOrd="0" destOrd="0" parTransId="{1736FEA2-7304-40A7-A7B9-419D7E3C53DF}" sibTransId="{2CDC5073-8E7F-47A6-88C9-BDA01B4D0AAF}"/>
    <dgm:cxn modelId="{9B2064DF-951E-442F-8629-30EDF6AEBEA3}" type="presOf" srcId="{8578DB19-EFE8-45E2-9D87-FC131EABA692}" destId="{F40C47E8-06D8-4A1F-B980-487BA75E7FCB}" srcOrd="0" destOrd="1" presId="urn:microsoft.com/office/officeart/2005/8/layout/vList4"/>
    <dgm:cxn modelId="{2DCBBEAE-DAFA-499A-934A-9CEC8070F9A1}" srcId="{906B488C-5679-4B6B-8A6A-E546CE9524DA}" destId="{BE9FF7EF-0A92-422E-AB6C-E2471DE5F58F}" srcOrd="2" destOrd="0" parTransId="{FC73A428-3531-4719-9B38-B6155810C4FF}" sibTransId="{C2E1E2FC-9AF0-49B6-B959-88BB45935218}"/>
    <dgm:cxn modelId="{5DD64135-6331-4E34-A908-C65379CF8E45}" type="presOf" srcId="{1EF38856-0958-4CF1-AB18-62C1AFACE232}" destId="{F40C47E8-06D8-4A1F-B980-487BA75E7FCB}" srcOrd="0" destOrd="0" presId="urn:microsoft.com/office/officeart/2005/8/layout/vList4"/>
    <dgm:cxn modelId="{1D7CE468-411D-437C-B690-EABBD287205B}" type="presOf" srcId="{22897343-3009-468F-A238-9FFC7EA687A6}" destId="{AB7F8EDE-C978-4109-950F-C4EB962DD892}" srcOrd="0" destOrd="0" presId="urn:microsoft.com/office/officeart/2005/8/layout/vList4"/>
    <dgm:cxn modelId="{3DD76764-7577-462E-9E9F-DFFB0D1F9CD1}" type="presParOf" srcId="{49C018D0-D952-4F72-BEFF-CCEFD63BB3A0}" destId="{2F6F31BC-7BC3-4291-A031-00EE12820264}" srcOrd="0" destOrd="0" presId="urn:microsoft.com/office/officeart/2005/8/layout/vList4"/>
    <dgm:cxn modelId="{0E5EFAB8-273D-42F4-9FCD-7510D26716B5}" type="presParOf" srcId="{2F6F31BC-7BC3-4291-A031-00EE12820264}" destId="{AB7F8EDE-C978-4109-950F-C4EB962DD892}" srcOrd="0" destOrd="0" presId="urn:microsoft.com/office/officeart/2005/8/layout/vList4"/>
    <dgm:cxn modelId="{822F0AFF-2CB0-4E0F-A77D-B6BDC9A79B8E}" type="presParOf" srcId="{2F6F31BC-7BC3-4291-A031-00EE12820264}" destId="{440A12A1-3F1C-401D-B219-2298D4FC9904}" srcOrd="1" destOrd="0" presId="urn:microsoft.com/office/officeart/2005/8/layout/vList4"/>
    <dgm:cxn modelId="{B7F2508B-D3AC-48BC-A9D2-5C60BFCA972E}" type="presParOf" srcId="{2F6F31BC-7BC3-4291-A031-00EE12820264}" destId="{0B2B5EB2-C7C6-45A6-BB28-A018299D8A52}" srcOrd="2" destOrd="0" presId="urn:microsoft.com/office/officeart/2005/8/layout/vList4"/>
    <dgm:cxn modelId="{B98BB345-2003-4655-AADA-F473916825D9}" type="presParOf" srcId="{49C018D0-D952-4F72-BEFF-CCEFD63BB3A0}" destId="{DB7F6450-6F73-4F6F-9B86-721E8C8D63BD}" srcOrd="1" destOrd="0" presId="urn:microsoft.com/office/officeart/2005/8/layout/vList4"/>
    <dgm:cxn modelId="{B132CD1C-9879-42A2-B431-24AF2D263DAE}" type="presParOf" srcId="{49C018D0-D952-4F72-BEFF-CCEFD63BB3A0}" destId="{00C52D00-8A2A-43E1-9B89-EAA8DDB78964}" srcOrd="2" destOrd="0" presId="urn:microsoft.com/office/officeart/2005/8/layout/vList4"/>
    <dgm:cxn modelId="{D27219A9-F583-4B8D-B73E-3ABB6931BF4A}" type="presParOf" srcId="{00C52D00-8A2A-43E1-9B89-EAA8DDB78964}" destId="{F40C47E8-06D8-4A1F-B980-487BA75E7FCB}" srcOrd="0" destOrd="0" presId="urn:microsoft.com/office/officeart/2005/8/layout/vList4"/>
    <dgm:cxn modelId="{3369D667-0AF3-450B-9657-D2207DA456B3}" type="presParOf" srcId="{00C52D00-8A2A-43E1-9B89-EAA8DDB78964}" destId="{7BD6514B-CE9A-4BF2-BD29-BB0461EF5EBD}" srcOrd="1" destOrd="0" presId="urn:microsoft.com/office/officeart/2005/8/layout/vList4"/>
    <dgm:cxn modelId="{F1B4892C-BB0C-4D7B-BA99-B4DC9139EA3D}" type="presParOf" srcId="{00C52D00-8A2A-43E1-9B89-EAA8DDB78964}" destId="{AE8EE661-9E27-4E6E-98DA-BE8905B58C77}" srcOrd="2" destOrd="0" presId="urn:microsoft.com/office/officeart/2005/8/layout/vList4"/>
    <dgm:cxn modelId="{40F1440D-BFC6-4A74-8135-A1B96E2FE594}" type="presParOf" srcId="{49C018D0-D952-4F72-BEFF-CCEFD63BB3A0}" destId="{28C58781-253A-48AF-A251-55B31C4C5C74}" srcOrd="3" destOrd="0" presId="urn:microsoft.com/office/officeart/2005/8/layout/vList4"/>
    <dgm:cxn modelId="{40C0E4ED-778B-4979-B0A6-322583D48B12}" type="presParOf" srcId="{49C018D0-D952-4F72-BEFF-CCEFD63BB3A0}" destId="{5711A5D8-3883-41D5-BDD4-F25161F76A37}" srcOrd="4" destOrd="0" presId="urn:microsoft.com/office/officeart/2005/8/layout/vList4"/>
    <dgm:cxn modelId="{013B98BE-AB37-4C29-ABE0-46CA40973292}" type="presParOf" srcId="{5711A5D8-3883-41D5-BDD4-F25161F76A37}" destId="{61624F29-271E-4567-84E9-C058B9E2B7AB}" srcOrd="0" destOrd="0" presId="urn:microsoft.com/office/officeart/2005/8/layout/vList4"/>
    <dgm:cxn modelId="{F16090D9-EB76-4A2F-888A-32A3DE307DE1}" type="presParOf" srcId="{5711A5D8-3883-41D5-BDD4-F25161F76A37}" destId="{513C1701-69BE-48BB-A4E7-33ADED95C346}" srcOrd="1" destOrd="0" presId="urn:microsoft.com/office/officeart/2005/8/layout/vList4"/>
    <dgm:cxn modelId="{1C18C1FB-34A3-4E35-B02B-F277EE22C3D9}" type="presParOf" srcId="{5711A5D8-3883-41D5-BDD4-F25161F76A37}" destId="{C0B8621E-1A54-4508-A9A9-F5A3522912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56F6B-B53F-447F-A527-E7F839CFE0A0}" type="doc">
      <dgm:prSet loTypeId="urn:microsoft.com/office/officeart/2005/8/layout/cycle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F15F19-3B61-4D15-A4EE-31F0C7011B16}">
      <dgm:prSet phldrT="[Text]"/>
      <dgm:spPr/>
      <dgm:t>
        <a:bodyPr/>
        <a:lstStyle/>
        <a:p>
          <a:r>
            <a:rPr lang="en-US" dirty="0" smtClean="0"/>
            <a:t>Plan </a:t>
          </a:r>
          <a:endParaRPr lang="en-US" dirty="0"/>
        </a:p>
      </dgm:t>
    </dgm:pt>
    <dgm:pt modelId="{B441C8F6-1371-4197-AD78-7CD9C3FF767C}" type="parTrans" cxnId="{13F96ACB-AF3C-4B8E-AEC3-A646FB6729D4}">
      <dgm:prSet/>
      <dgm:spPr/>
      <dgm:t>
        <a:bodyPr/>
        <a:lstStyle/>
        <a:p>
          <a:endParaRPr lang="en-US"/>
        </a:p>
      </dgm:t>
    </dgm:pt>
    <dgm:pt modelId="{FA9FCE54-C42C-4D94-860B-82BA4E9DA8A5}" type="sibTrans" cxnId="{13F96ACB-AF3C-4B8E-AEC3-A646FB6729D4}">
      <dgm:prSet/>
      <dgm:spPr/>
      <dgm:t>
        <a:bodyPr/>
        <a:lstStyle/>
        <a:p>
          <a:endParaRPr lang="en-US"/>
        </a:p>
      </dgm:t>
    </dgm:pt>
    <dgm:pt modelId="{101A46D6-1469-4976-BE2C-39DDAF81B0B6}">
      <dgm:prSet phldrT="[Text]"/>
      <dgm:spPr/>
      <dgm:t>
        <a:bodyPr/>
        <a:lstStyle/>
        <a:p>
          <a:r>
            <a:rPr lang="en-US" dirty="0" smtClean="0"/>
            <a:t>Organize</a:t>
          </a:r>
          <a:endParaRPr lang="en-US" dirty="0"/>
        </a:p>
      </dgm:t>
    </dgm:pt>
    <dgm:pt modelId="{8247819B-A39D-4423-82FD-BB8544DCF10C}" type="parTrans" cxnId="{CBB24547-F97F-404B-92CF-266156C852B5}">
      <dgm:prSet/>
      <dgm:spPr/>
      <dgm:t>
        <a:bodyPr/>
        <a:lstStyle/>
        <a:p>
          <a:endParaRPr lang="en-US"/>
        </a:p>
      </dgm:t>
    </dgm:pt>
    <dgm:pt modelId="{1C1EBBA1-6D2B-4823-AD1B-0AA4643F3F4A}" type="sibTrans" cxnId="{CBB24547-F97F-404B-92CF-266156C852B5}">
      <dgm:prSet/>
      <dgm:spPr/>
      <dgm:t>
        <a:bodyPr/>
        <a:lstStyle/>
        <a:p>
          <a:endParaRPr lang="en-US"/>
        </a:p>
      </dgm:t>
    </dgm:pt>
    <dgm:pt modelId="{C4BC913D-4EC8-4D8C-9A64-C0B39CBAEA04}">
      <dgm:prSet phldrT="[Text]"/>
      <dgm:spPr/>
      <dgm:t>
        <a:bodyPr/>
        <a:lstStyle/>
        <a:p>
          <a:r>
            <a:rPr lang="en-US" dirty="0" smtClean="0"/>
            <a:t>Prepare</a:t>
          </a:r>
          <a:endParaRPr lang="en-US" dirty="0"/>
        </a:p>
      </dgm:t>
    </dgm:pt>
    <dgm:pt modelId="{EBFE420E-7ABC-4B37-A57D-B3CF6A0FDD4D}" type="parTrans" cxnId="{597E0778-2596-4899-8F33-6FA940BE0AC4}">
      <dgm:prSet/>
      <dgm:spPr/>
      <dgm:t>
        <a:bodyPr/>
        <a:lstStyle/>
        <a:p>
          <a:endParaRPr lang="en-US"/>
        </a:p>
      </dgm:t>
    </dgm:pt>
    <dgm:pt modelId="{A4B56470-DC9A-4313-88FB-17534B56F84B}" type="sibTrans" cxnId="{597E0778-2596-4899-8F33-6FA940BE0AC4}">
      <dgm:prSet/>
      <dgm:spPr/>
      <dgm:t>
        <a:bodyPr/>
        <a:lstStyle/>
        <a:p>
          <a:endParaRPr lang="en-US"/>
        </a:p>
      </dgm:t>
    </dgm:pt>
    <dgm:pt modelId="{F8AD9DF6-5278-4D59-BC67-AF8139083024}">
      <dgm:prSet phldrT="[Text]"/>
      <dgm:spPr/>
      <dgm:t>
        <a:bodyPr/>
        <a:lstStyle/>
        <a:p>
          <a:r>
            <a:rPr lang="en-US" dirty="0" smtClean="0"/>
            <a:t>Bake</a:t>
          </a:r>
          <a:endParaRPr lang="en-US" dirty="0"/>
        </a:p>
      </dgm:t>
    </dgm:pt>
    <dgm:pt modelId="{F0721953-ABDF-474E-AD16-806745CBCFD9}" type="parTrans" cxnId="{36ED6F86-576B-45EA-9332-689397B0B8DF}">
      <dgm:prSet/>
      <dgm:spPr/>
      <dgm:t>
        <a:bodyPr/>
        <a:lstStyle/>
        <a:p>
          <a:endParaRPr lang="en-US"/>
        </a:p>
      </dgm:t>
    </dgm:pt>
    <dgm:pt modelId="{46BF16EE-1F7F-42F3-9CE9-F28EE5765E66}" type="sibTrans" cxnId="{36ED6F86-576B-45EA-9332-689397B0B8DF}">
      <dgm:prSet/>
      <dgm:spPr/>
      <dgm:t>
        <a:bodyPr/>
        <a:lstStyle/>
        <a:p>
          <a:endParaRPr lang="en-US"/>
        </a:p>
      </dgm:t>
    </dgm:pt>
    <dgm:pt modelId="{0BAB07FF-78C1-4B4A-8AF8-AD68993DF579}">
      <dgm:prSet phldrT="[Text]"/>
      <dgm:spPr/>
      <dgm:t>
        <a:bodyPr/>
        <a:lstStyle/>
        <a:p>
          <a:r>
            <a:rPr lang="en-US" dirty="0" smtClean="0"/>
            <a:t>Decorate</a:t>
          </a:r>
        </a:p>
      </dgm:t>
    </dgm:pt>
    <dgm:pt modelId="{75D209F0-85B1-413E-ABA4-7F6EB23EFCBA}" type="parTrans" cxnId="{8ABEAB8E-7DE2-4F4F-8AB6-758E9B63F236}">
      <dgm:prSet/>
      <dgm:spPr/>
      <dgm:t>
        <a:bodyPr/>
        <a:lstStyle/>
        <a:p>
          <a:endParaRPr lang="en-US"/>
        </a:p>
      </dgm:t>
    </dgm:pt>
    <dgm:pt modelId="{0E192AD1-9409-4DFE-AB33-884EA902DEAB}" type="sibTrans" cxnId="{8ABEAB8E-7DE2-4F4F-8AB6-758E9B63F236}">
      <dgm:prSet/>
      <dgm:spPr/>
      <dgm:t>
        <a:bodyPr/>
        <a:lstStyle/>
        <a:p>
          <a:endParaRPr lang="en-US"/>
        </a:p>
      </dgm:t>
    </dgm:pt>
    <dgm:pt modelId="{C1FC0E7C-53FC-40A1-8F37-AF6C0B9A51CD}">
      <dgm:prSet/>
      <dgm:spPr/>
      <dgm:t>
        <a:bodyPr/>
        <a:lstStyle/>
        <a:p>
          <a:r>
            <a:rPr lang="en-US" dirty="0" smtClean="0"/>
            <a:t>Enjoy</a:t>
          </a:r>
          <a:endParaRPr lang="en-US" dirty="0"/>
        </a:p>
      </dgm:t>
    </dgm:pt>
    <dgm:pt modelId="{13A00C98-A811-4BBA-BCFA-8F302E26B0B7}" type="parTrans" cxnId="{7E0AE157-62AF-4752-A529-89FFC3900DF7}">
      <dgm:prSet/>
      <dgm:spPr/>
      <dgm:t>
        <a:bodyPr/>
        <a:lstStyle/>
        <a:p>
          <a:endParaRPr lang="en-US"/>
        </a:p>
      </dgm:t>
    </dgm:pt>
    <dgm:pt modelId="{684408AF-9E7C-4939-8EDF-5574D9A6955A}" type="sibTrans" cxnId="{7E0AE157-62AF-4752-A529-89FFC3900DF7}">
      <dgm:prSet/>
      <dgm:spPr/>
      <dgm:t>
        <a:bodyPr/>
        <a:lstStyle/>
        <a:p>
          <a:endParaRPr lang="en-US"/>
        </a:p>
      </dgm:t>
    </dgm:pt>
    <dgm:pt modelId="{4B88AF83-4CA7-4BB5-B3AE-D4ADCC01AE0D}" type="pres">
      <dgm:prSet presAssocID="{C9356F6B-B53F-447F-A527-E7F839CFE0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5219B-00E5-4C33-9B61-1123878EFF0D}" type="pres">
      <dgm:prSet presAssocID="{C9356F6B-B53F-447F-A527-E7F839CFE0A0}" presName="cycle" presStyleCnt="0"/>
      <dgm:spPr/>
    </dgm:pt>
    <dgm:pt modelId="{C7301DF8-D7B3-4467-8AEA-D8DABCE8B8AF}" type="pres">
      <dgm:prSet presAssocID="{9BF15F19-3B61-4D15-A4EE-31F0C7011B1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2A2DB-D26A-4A1B-A8F0-4B24463D5BA4}" type="pres">
      <dgm:prSet presAssocID="{FA9FCE54-C42C-4D94-860B-82BA4E9DA8A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57CA6D7-0221-4023-B830-686C46803EF9}" type="pres">
      <dgm:prSet presAssocID="{101A46D6-1469-4976-BE2C-39DDAF81B0B6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E956D-8A64-42EB-80BF-2052D4214B93}" type="pres">
      <dgm:prSet presAssocID="{C4BC913D-4EC8-4D8C-9A64-C0B39CBAEA04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97505-7FF4-4DFD-9698-4D1AFF2A1943}" type="pres">
      <dgm:prSet presAssocID="{F8AD9DF6-5278-4D59-BC67-AF813908302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0CCA1-04CB-48B3-9FB5-B8354195849F}" type="pres">
      <dgm:prSet presAssocID="{0BAB07FF-78C1-4B4A-8AF8-AD68993DF57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CA7CF-E516-4C03-9F3C-AE55E2E38A24}" type="pres">
      <dgm:prSet presAssocID="{C1FC0E7C-53FC-40A1-8F37-AF6C0B9A51CD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8068A-241E-450A-8E8E-E36A1EB48262}" type="presOf" srcId="{C1FC0E7C-53FC-40A1-8F37-AF6C0B9A51CD}" destId="{EB3CA7CF-E516-4C03-9F3C-AE55E2E38A24}" srcOrd="0" destOrd="0" presId="urn:microsoft.com/office/officeart/2005/8/layout/cycle3"/>
    <dgm:cxn modelId="{50C5353E-8495-42F5-AB54-70BC24C9C261}" type="presOf" srcId="{0BAB07FF-78C1-4B4A-8AF8-AD68993DF579}" destId="{8A00CCA1-04CB-48B3-9FB5-B8354195849F}" srcOrd="0" destOrd="0" presId="urn:microsoft.com/office/officeart/2005/8/layout/cycle3"/>
    <dgm:cxn modelId="{CBB24547-F97F-404B-92CF-266156C852B5}" srcId="{C9356F6B-B53F-447F-A527-E7F839CFE0A0}" destId="{101A46D6-1469-4976-BE2C-39DDAF81B0B6}" srcOrd="1" destOrd="0" parTransId="{8247819B-A39D-4423-82FD-BB8544DCF10C}" sibTransId="{1C1EBBA1-6D2B-4823-AD1B-0AA4643F3F4A}"/>
    <dgm:cxn modelId="{36ED6F86-576B-45EA-9332-689397B0B8DF}" srcId="{C9356F6B-B53F-447F-A527-E7F839CFE0A0}" destId="{F8AD9DF6-5278-4D59-BC67-AF8139083024}" srcOrd="3" destOrd="0" parTransId="{F0721953-ABDF-474E-AD16-806745CBCFD9}" sibTransId="{46BF16EE-1F7F-42F3-9CE9-F28EE5765E66}"/>
    <dgm:cxn modelId="{5594B1F6-9DB0-4E4F-9593-00CA34A281BF}" type="presOf" srcId="{F8AD9DF6-5278-4D59-BC67-AF8139083024}" destId="{C4597505-7FF4-4DFD-9698-4D1AFF2A1943}" srcOrd="0" destOrd="0" presId="urn:microsoft.com/office/officeart/2005/8/layout/cycle3"/>
    <dgm:cxn modelId="{067F4875-BF4D-4AFF-BB6E-58BEF8D9E4E2}" type="presOf" srcId="{9BF15F19-3B61-4D15-A4EE-31F0C7011B16}" destId="{C7301DF8-D7B3-4467-8AEA-D8DABCE8B8AF}" srcOrd="0" destOrd="0" presId="urn:microsoft.com/office/officeart/2005/8/layout/cycle3"/>
    <dgm:cxn modelId="{8ABEAB8E-7DE2-4F4F-8AB6-758E9B63F236}" srcId="{C9356F6B-B53F-447F-A527-E7F839CFE0A0}" destId="{0BAB07FF-78C1-4B4A-8AF8-AD68993DF579}" srcOrd="4" destOrd="0" parTransId="{75D209F0-85B1-413E-ABA4-7F6EB23EFCBA}" sibTransId="{0E192AD1-9409-4DFE-AB33-884EA902DEAB}"/>
    <dgm:cxn modelId="{13F96ACB-AF3C-4B8E-AEC3-A646FB6729D4}" srcId="{C9356F6B-B53F-447F-A527-E7F839CFE0A0}" destId="{9BF15F19-3B61-4D15-A4EE-31F0C7011B16}" srcOrd="0" destOrd="0" parTransId="{B441C8F6-1371-4197-AD78-7CD9C3FF767C}" sibTransId="{FA9FCE54-C42C-4D94-860B-82BA4E9DA8A5}"/>
    <dgm:cxn modelId="{34906605-D252-4CF5-B1F3-186C300171AA}" type="presOf" srcId="{C9356F6B-B53F-447F-A527-E7F839CFE0A0}" destId="{4B88AF83-4CA7-4BB5-B3AE-D4ADCC01AE0D}" srcOrd="0" destOrd="0" presId="urn:microsoft.com/office/officeart/2005/8/layout/cycle3"/>
    <dgm:cxn modelId="{4F2B6BF6-DA35-4B9B-95BA-9ED0426F70EE}" type="presOf" srcId="{FA9FCE54-C42C-4D94-860B-82BA4E9DA8A5}" destId="{1502A2DB-D26A-4A1B-A8F0-4B24463D5BA4}" srcOrd="0" destOrd="0" presId="urn:microsoft.com/office/officeart/2005/8/layout/cycle3"/>
    <dgm:cxn modelId="{9D136903-CF66-48AF-AA02-1BFF944BF3BE}" type="presOf" srcId="{C4BC913D-4EC8-4D8C-9A64-C0B39CBAEA04}" destId="{0F9E956D-8A64-42EB-80BF-2052D4214B93}" srcOrd="0" destOrd="0" presId="urn:microsoft.com/office/officeart/2005/8/layout/cycle3"/>
    <dgm:cxn modelId="{7E0AE157-62AF-4752-A529-89FFC3900DF7}" srcId="{C9356F6B-B53F-447F-A527-E7F839CFE0A0}" destId="{C1FC0E7C-53FC-40A1-8F37-AF6C0B9A51CD}" srcOrd="5" destOrd="0" parTransId="{13A00C98-A811-4BBA-BCFA-8F302E26B0B7}" sibTransId="{684408AF-9E7C-4939-8EDF-5574D9A6955A}"/>
    <dgm:cxn modelId="{597E0778-2596-4899-8F33-6FA940BE0AC4}" srcId="{C9356F6B-B53F-447F-A527-E7F839CFE0A0}" destId="{C4BC913D-4EC8-4D8C-9A64-C0B39CBAEA04}" srcOrd="2" destOrd="0" parTransId="{EBFE420E-7ABC-4B37-A57D-B3CF6A0FDD4D}" sibTransId="{A4B56470-DC9A-4313-88FB-17534B56F84B}"/>
    <dgm:cxn modelId="{4CE38F66-A5C3-46F9-83BC-AE8B3994CACD}" type="presOf" srcId="{101A46D6-1469-4976-BE2C-39DDAF81B0B6}" destId="{B57CA6D7-0221-4023-B830-686C46803EF9}" srcOrd="0" destOrd="0" presId="urn:microsoft.com/office/officeart/2005/8/layout/cycle3"/>
    <dgm:cxn modelId="{31691B1D-87A2-4BB2-A0A5-36C9683CF87F}" type="presParOf" srcId="{4B88AF83-4CA7-4BB5-B3AE-D4ADCC01AE0D}" destId="{6695219B-00E5-4C33-9B61-1123878EFF0D}" srcOrd="0" destOrd="0" presId="urn:microsoft.com/office/officeart/2005/8/layout/cycle3"/>
    <dgm:cxn modelId="{0C737560-5249-4384-AF05-82FC6EF5B11E}" type="presParOf" srcId="{6695219B-00E5-4C33-9B61-1123878EFF0D}" destId="{C7301DF8-D7B3-4467-8AEA-D8DABCE8B8AF}" srcOrd="0" destOrd="0" presId="urn:microsoft.com/office/officeart/2005/8/layout/cycle3"/>
    <dgm:cxn modelId="{43CA2F56-4812-4EF5-A5F9-2FB2F88CC437}" type="presParOf" srcId="{6695219B-00E5-4C33-9B61-1123878EFF0D}" destId="{1502A2DB-D26A-4A1B-A8F0-4B24463D5BA4}" srcOrd="1" destOrd="0" presId="urn:microsoft.com/office/officeart/2005/8/layout/cycle3"/>
    <dgm:cxn modelId="{8CCF40A2-FB34-46C8-87E9-DF1D5518A687}" type="presParOf" srcId="{6695219B-00E5-4C33-9B61-1123878EFF0D}" destId="{B57CA6D7-0221-4023-B830-686C46803EF9}" srcOrd="2" destOrd="0" presId="urn:microsoft.com/office/officeart/2005/8/layout/cycle3"/>
    <dgm:cxn modelId="{2C5112A8-1A48-472C-A4E2-9B6D3475C40A}" type="presParOf" srcId="{6695219B-00E5-4C33-9B61-1123878EFF0D}" destId="{0F9E956D-8A64-42EB-80BF-2052D4214B93}" srcOrd="3" destOrd="0" presId="urn:microsoft.com/office/officeart/2005/8/layout/cycle3"/>
    <dgm:cxn modelId="{B4A7B13D-6FE8-459B-A8C7-5F43FC1A98E8}" type="presParOf" srcId="{6695219B-00E5-4C33-9B61-1123878EFF0D}" destId="{C4597505-7FF4-4DFD-9698-4D1AFF2A1943}" srcOrd="4" destOrd="0" presId="urn:microsoft.com/office/officeart/2005/8/layout/cycle3"/>
    <dgm:cxn modelId="{283658E4-9E80-4758-AEE0-D0CB89631CF2}" type="presParOf" srcId="{6695219B-00E5-4C33-9B61-1123878EFF0D}" destId="{8A00CCA1-04CB-48B3-9FB5-B8354195849F}" srcOrd="5" destOrd="0" presId="urn:microsoft.com/office/officeart/2005/8/layout/cycle3"/>
    <dgm:cxn modelId="{8A8E7938-2573-43BB-BF40-780489572398}" type="presParOf" srcId="{6695219B-00E5-4C33-9B61-1123878EFF0D}" destId="{EB3CA7CF-E516-4C03-9F3C-AE55E2E38A2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F8EDE-C978-4109-950F-C4EB962DD892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1.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Birthdays/Holidays</a:t>
          </a:r>
          <a:endParaRPr lang="en-US" sz="2100" kern="1200" dirty="0"/>
        </a:p>
      </dsp:txBody>
      <dsp:txXfrm>
        <a:off x="1346200" y="0"/>
        <a:ext cx="4749800" cy="1269999"/>
      </dsp:txXfrm>
    </dsp:sp>
    <dsp:sp modelId="{440A12A1-3F1C-401D-B219-2298D4FC9904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tint val="5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0C47E8-06D8-4A1F-B980-487BA75E7FCB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2.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To give to friends and neighbors</a:t>
          </a:r>
          <a:endParaRPr lang="en-US" sz="2100" kern="1200" dirty="0"/>
        </a:p>
      </dsp:txBody>
      <dsp:txXfrm>
        <a:off x="1346200" y="1396999"/>
        <a:ext cx="4749800" cy="1269999"/>
      </dsp:txXfrm>
    </dsp:sp>
    <dsp:sp modelId="{7BD6514B-CE9A-4BF2-BD29-BB0461EF5EBD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tint val="5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24F29-271E-4567-84E9-C058B9E2B7AB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3.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Just for Fun</a:t>
          </a:r>
          <a:endParaRPr lang="en-US" sz="2100" kern="1200" dirty="0"/>
        </a:p>
      </dsp:txBody>
      <dsp:txXfrm>
        <a:off x="1346200" y="2793999"/>
        <a:ext cx="4749800" cy="1269999"/>
      </dsp:txXfrm>
    </dsp:sp>
    <dsp:sp modelId="{513C1701-69BE-48BB-A4E7-33ADED95C346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tint val="5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AAE4-F219-4588-9218-23B34E93894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5093-DA36-449B-B3B0-AC6257ED6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106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54BD-4E7B-4991-9FD2-FAA574DDBD7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930D4-CD50-46FA-A9AA-69378094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416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930D4-CD50-46FA-A9AA-693780947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930D4-CD50-46FA-A9AA-6937809476B6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A44-A9F7-4B51-A177-9E025A6A7621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73A9-4424-4C64-A9E3-99CF0681A6FF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84F5-50B1-4EE1-9D58-B628B9AD52E1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5660-C1A9-4064-9680-EEED564AFD3F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8279-0A84-4B7A-8674-3CC6EDC62265}" type="datetime1">
              <a:rPr lang="en-US" smtClean="0"/>
              <a:t>5/1/2014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307-F5AB-4196-B795-E662B232F386}" type="datetime1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FD7D-808D-4E3F-AE1C-8BDED1411C41}" type="datetime1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6DD5-FF43-4649-814F-3323E4396D34}" type="datetime1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FB99-B307-41B4-8751-89C399AF8882}" type="datetime1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96F6-2151-4C44-9B47-65DA62FC5699}" type="datetime1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B86-2FEA-4448-B811-5BC59406F510}" type="datetime1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24A6C9-0A04-4B3F-A4F7-3104B37F813B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JSG CIS 1020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7CE5967-3632-46B6-866D-4F7CDA9F91F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And Cupcakes too. </a:t>
            </a:r>
            <a:r>
              <a:rPr lang="en-US" sz="28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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Life is better with Cake…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"/>
            <a:ext cx="3901440" cy="2926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05000"/>
            <a:ext cx="3993448" cy="2926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MS90043108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48600" y="5181600"/>
            <a:ext cx="609600" cy="6096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Reasons to Make a Cake: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98143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2921"/>
      </p:ext>
    </p:extLst>
  </p:cSld>
  <p:clrMapOvr>
    <a:masterClrMapping/>
  </p:clrMapOvr>
  <p:transition spd="slow" advClick="0" advTm="9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Ideas for Birthday Cakes: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124200"/>
            <a:ext cx="3901440" cy="292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752600"/>
            <a:ext cx="3931923" cy="292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59398" y="2209800"/>
            <a:ext cx="3568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Be inspired from your child’s </a:t>
            </a:r>
          </a:p>
          <a:p>
            <a:pPr algn="ctr"/>
            <a:r>
              <a:rPr lang="en-US" sz="2000" dirty="0" smtClean="0">
                <a:latin typeface="+mj-lt"/>
              </a:rPr>
              <a:t>Favorite </a:t>
            </a:r>
            <a:r>
              <a:rPr lang="en-US" sz="2000" dirty="0" err="1" smtClean="0">
                <a:latin typeface="+mj-lt"/>
              </a:rPr>
              <a:t>tv</a:t>
            </a:r>
            <a:r>
              <a:rPr lang="en-US" sz="2000" dirty="0" smtClean="0">
                <a:latin typeface="+mj-lt"/>
              </a:rPr>
              <a:t> show.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334000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Or your child’s </a:t>
            </a:r>
          </a:p>
          <a:p>
            <a:pPr algn="ctr"/>
            <a:r>
              <a:rPr lang="en-US" sz="2400" dirty="0" smtClean="0"/>
              <a:t>favorite toy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659513" y="2715137"/>
            <a:ext cx="609603" cy="12700"/>
          </a:xfrm>
          <a:prstGeom prst="curvedConnector3">
            <a:avLst>
              <a:gd name="adj1" fmla="val 2096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4974967" y="5263184"/>
            <a:ext cx="718067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:pull/>
      </p:transition>
    </mc:Choice>
    <mc:Fallback xmlns="">
      <p:transition spd="slow" advClick="0" advTm="1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Ideas for Holiday Sweets:</a:t>
            </a:r>
            <a:endParaRPr lang="en-US" sz="4000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Christmas Time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74" y="2687479"/>
            <a:ext cx="3901440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Mother’s Day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192" y="2687479"/>
            <a:ext cx="3901440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1000">
        <p:push dir="d"/>
      </p:transition>
    </mc:Choice>
    <mc:Fallback xmlns="">
      <p:transition spd="slow" advClick="0" advTm="11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Ideas for Creating just for Fun: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en-US" dirty="0" smtClean="0"/>
          </a:p>
          <a:p>
            <a:r>
              <a:rPr lang="en-US" sz="8000" dirty="0"/>
              <a:t>When a friend is in need</a:t>
            </a:r>
            <a:r>
              <a:rPr lang="en-US" sz="8000" dirty="0" smtClean="0"/>
              <a:t>,</a:t>
            </a:r>
          </a:p>
          <a:p>
            <a:r>
              <a:rPr lang="en-US" sz="8000" dirty="0" smtClean="0"/>
              <a:t> </a:t>
            </a:r>
            <a:r>
              <a:rPr lang="en-US" sz="8000" dirty="0"/>
              <a:t>bake a yummy treat!</a:t>
            </a:r>
            <a:r>
              <a:rPr lang="en-US" sz="8000" dirty="0" smtClean="0"/>
              <a:t>!</a:t>
            </a:r>
            <a:endParaRPr lang="en-US" sz="8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6574" y="2687479"/>
            <a:ext cx="3901440" cy="2926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10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 </a:t>
            </a:r>
            <a:r>
              <a:rPr lang="en-US" dirty="0"/>
              <a:t>if you are bored, bake a yummy treat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4645" r="9098" b="5778"/>
          <a:stretch/>
        </p:blipFill>
        <p:spPr>
          <a:xfrm>
            <a:off x="4892842" y="2823411"/>
            <a:ext cx="3368842" cy="2621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miley Face 7"/>
          <p:cNvSpPr/>
          <p:nvPr/>
        </p:nvSpPr>
        <p:spPr>
          <a:xfrm>
            <a:off x="7239000" y="4987316"/>
            <a:ext cx="1295400" cy="914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9799" y="5941367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Just for fun~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52498"/>
              </p:ext>
            </p:extLst>
          </p:nvPr>
        </p:nvGraphicFramePr>
        <p:xfrm>
          <a:off x="1524000" y="1397000"/>
          <a:ext cx="6096000" cy="432816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{93296810-A885-4BE3-A3E7-6D5BEEA58F35}</a:tableStyleId>
              </a:tblPr>
              <a:tblGrid>
                <a:gridCol w="2032000"/>
                <a:gridCol w="2032000"/>
                <a:gridCol w="2032000"/>
              </a:tblGrid>
              <a:tr h="833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Birthdays</a:t>
                      </a:r>
                      <a:endParaRPr lang="en-US" sz="2400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Holidays</a:t>
                      </a:r>
                      <a:endParaRPr lang="en-US" sz="2400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Just for fun</a:t>
                      </a:r>
                      <a:endParaRPr lang="en-US" sz="2400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33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"/>
                      </a:pPr>
                      <a:r>
                        <a:rPr lang="en-US" dirty="0" smtClean="0"/>
                        <a:t>Children’s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Christmas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 panose="05020102010507070707" pitchFamily="18" charset="2"/>
                        <a:buChar char=""/>
                      </a:pPr>
                      <a:r>
                        <a:rPr lang="en-US" dirty="0" smtClean="0"/>
                        <a:t>For someone in need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33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]"/>
                      </a:pPr>
                      <a:r>
                        <a:rPr lang="en-US" dirty="0" smtClean="0"/>
                        <a:t>Spouse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Easter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 panose="05020102010507070707" pitchFamily="18" charset="2"/>
                        <a:buChar char="g"/>
                      </a:pPr>
                      <a:r>
                        <a:rPr lang="en-US" dirty="0" smtClean="0"/>
                        <a:t>For someone who had a baby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33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]"/>
                      </a:pPr>
                      <a:r>
                        <a:rPr lang="en-US" dirty="0" smtClean="0"/>
                        <a:t>Friend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Mother’s Day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 panose="05020102010507070707" pitchFamily="18" charset="2"/>
                        <a:buChar char="g"/>
                      </a:pPr>
                      <a:r>
                        <a:rPr lang="en-US" dirty="0" smtClean="0"/>
                        <a:t>For a community event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33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]"/>
                      </a:pPr>
                      <a:r>
                        <a:rPr lang="en-US" dirty="0" smtClean="0"/>
                        <a:t>Family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Halloween and More!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 panose="05020102010507070707" pitchFamily="18" charset="2"/>
                        <a:buChar char="g"/>
                      </a:pPr>
                      <a:r>
                        <a:rPr lang="en-US" dirty="0" smtClean="0"/>
                        <a:t>To brighten your day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132104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000">
        <p14:rippl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t="9921" r="9412" b="10715"/>
          <a:stretch/>
        </p:blipFill>
        <p:spPr>
          <a:xfrm>
            <a:off x="653143" y="595085"/>
            <a:ext cx="3702752" cy="2834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7143" r="6064"/>
          <a:stretch/>
        </p:blipFill>
        <p:spPr>
          <a:xfrm>
            <a:off x="4953000" y="3200400"/>
            <a:ext cx="3467587" cy="2834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953000" y="1001486"/>
            <a:ext cx="386195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Great Tip for how </a:t>
            </a:r>
          </a:p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to decorate the cake: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800600"/>
            <a:ext cx="40386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innerShdw blurRad="114300">
                    <a:prstClr val="black"/>
                  </a:innerShdw>
                </a:effectLst>
              </a:rPr>
              <a:t>Find a picture and use 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innerShdw blurRad="114300">
                    <a:prstClr val="black"/>
                  </a:innerShdw>
                </a:effectLst>
              </a:rPr>
              <a:t>it to freehand the frosting.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14:prism isInverted="1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is definitely better with cake!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7400"/>
            <a:ext cx="3901440" cy="2926080"/>
          </a:xfrm>
          <a:ln w="76200">
            <a:solidFill>
              <a:srgbClr val="00B0F0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31694" y="5486400"/>
            <a:ext cx="548579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Show someone you care and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bake them a special sweet today!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JSG CIS 1020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49910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Thatch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508</TotalTime>
  <Words>211</Words>
  <Application>Microsoft Office PowerPoint</Application>
  <PresentationFormat>On-screen Show (4:3)</PresentationFormat>
  <Paragraphs>64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Life is better with Cake…</vt:lpstr>
      <vt:lpstr>Reasons to Make a Cake:</vt:lpstr>
      <vt:lpstr>Ideas for Birthday Cakes:</vt:lpstr>
      <vt:lpstr>Ideas for Holiday Sweets:</vt:lpstr>
      <vt:lpstr>Ideas for Creating just for Fun:</vt:lpstr>
      <vt:lpstr>PowerPoint Presentation</vt:lpstr>
      <vt:lpstr>PowerPoint Presentation</vt:lpstr>
      <vt:lpstr>PowerPoint Presentation</vt:lpstr>
      <vt:lpstr>Life is definitely better with cake!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Disneyland with Children…..</dc:title>
  <dc:creator>Joidee</dc:creator>
  <cp:lastModifiedBy>Joidee</cp:lastModifiedBy>
  <cp:revision>21</cp:revision>
  <dcterms:created xsi:type="dcterms:W3CDTF">2014-04-29T19:23:46Z</dcterms:created>
  <dcterms:modified xsi:type="dcterms:W3CDTF">2014-05-01T16:36:47Z</dcterms:modified>
</cp:coreProperties>
</file>